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4" r:id="rId9"/>
    <p:sldId id="263" r:id="rId10"/>
    <p:sldId id="262" r:id="rId11"/>
    <p:sldId id="265" r:id="rId12"/>
    <p:sldId id="266" r:id="rId13"/>
    <p:sldId id="268" r:id="rId14"/>
    <p:sldId id="272" r:id="rId15"/>
    <p:sldId id="273" r:id="rId16"/>
    <p:sldId id="274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3379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o-RO" sz="2400">
                <a:latin typeface="Times New Roman" pitchFamily="18" charset="0"/>
              </a:endParaRPr>
            </a:p>
          </p:txBody>
        </p:sp>
        <p:sp>
          <p:nvSpPr>
            <p:cNvPr id="3379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o-RO" sz="2400">
                <a:latin typeface="Times New Roman" pitchFamily="18" charset="0"/>
              </a:endParaRPr>
            </a:p>
          </p:txBody>
        </p:sp>
      </p:grpSp>
      <p:grpSp>
        <p:nvGrpSpPr>
          <p:cNvPr id="3379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3379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  <p:sp>
          <p:nvSpPr>
            <p:cNvPr id="3379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o-RO"/>
            </a:p>
          </p:txBody>
        </p:sp>
      </p:grpSp>
      <p:sp>
        <p:nvSpPr>
          <p:cNvPr id="33800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o-RO"/>
              <a:t>Faceţi clic pentru editarea stilului de subtitlu al coordonatorului</a:t>
            </a:r>
          </a:p>
        </p:txBody>
      </p:sp>
      <p:sp>
        <p:nvSpPr>
          <p:cNvPr id="33801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1677AFF-5457-4961-BB08-35D06535F738}" type="datetimeFigureOut">
              <a:rPr lang="en-US"/>
              <a:pPr/>
              <a:t>6/19/2014</a:t>
            </a:fld>
            <a:endParaRPr lang="ro-RO"/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o-RO"/>
          </a:p>
        </p:txBody>
      </p:sp>
      <p:sp>
        <p:nvSpPr>
          <p:cNvPr id="3380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105C1EE8-106C-409E-9D90-74DBB7BAC897}" type="slidenum">
              <a:rPr lang="ro-RO"/>
              <a:pPr/>
              <a:t>‹#›</a:t>
            </a:fld>
            <a:endParaRPr lang="ro-RO"/>
          </a:p>
        </p:txBody>
      </p:sp>
      <p:sp>
        <p:nvSpPr>
          <p:cNvPr id="33804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o-RO"/>
              <a:t>Se face clic pentru editare stil titlu Coordonator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EDD545-7E44-430F-B435-31F764D0EF9B}" type="datetimeFigureOut">
              <a:rPr lang="en-US"/>
              <a:pPr/>
              <a:t>6/19/2014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FCC891-350E-4DED-9551-C1A8F2827686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76964F-7AC2-403B-92F4-430B1794AB9B}" type="datetimeFigureOut">
              <a:rPr lang="en-US"/>
              <a:pPr/>
              <a:t>6/19/2014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07231-3D7B-42D7-9BC3-C8AA7F4A1A97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93782F-30DF-4EE3-B936-2A4178FC0543}" type="datetimeFigureOut">
              <a:rPr lang="en-US"/>
              <a:pPr/>
              <a:t>6/19/2014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3B7100-4E51-40A1-8AFD-25694001B5E4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D9CB8C-44A4-4B62-BF77-49163382EAD6}" type="datetimeFigureOut">
              <a:rPr lang="en-US"/>
              <a:pPr/>
              <a:t>6/19/2014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A84835-4E3A-469A-857C-56717A4E8C4A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0C301C-1021-48C2-BD3B-86308248A62C}" type="datetimeFigureOut">
              <a:rPr lang="en-US"/>
              <a:pPr/>
              <a:t>6/19/2014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5679C-A36E-49C6-8FDA-36E67394DD96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6CF61E-0312-48B8-925A-9879969B157B}" type="datetimeFigureOut">
              <a:rPr lang="en-US"/>
              <a:pPr/>
              <a:t>6/19/2014</a:t>
            </a:fld>
            <a:endParaRPr lang="ro-RO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C92B0-3F21-4369-B7E5-3DE758949958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F043B3-3BA4-41CA-819E-DA0EDA8AD16B}" type="datetimeFigureOut">
              <a:rPr lang="en-US"/>
              <a:pPr/>
              <a:t>6/19/2014</a:t>
            </a:fld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E48AD-4D79-4596-85FF-7CD88C9D690A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4FFEB-61B5-4761-9A10-A556D283D1E9}" type="datetimeFigureOut">
              <a:rPr lang="en-US"/>
              <a:pPr/>
              <a:t>6/19/2014</a:t>
            </a:fld>
            <a:endParaRPr lang="ro-RO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588AD-8D69-42D7-8AC1-EE00A56F1C4C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347FFF-DD6A-4C34-9E22-15EE463B128B}" type="datetimeFigureOut">
              <a:rPr lang="en-US"/>
              <a:pPr/>
              <a:t>6/19/2014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12FE3B-11AE-4388-9423-89F2BA196803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o-RO"/>
              <a:t>Faceți clic pentru a edita stilul de titlu Coordonator</a:t>
            </a:r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1ED490-0B60-4A6E-9E5D-74A982197862}" type="datetimeFigureOut">
              <a:rPr lang="en-US"/>
              <a:pPr/>
              <a:t>6/19/2014</a:t>
            </a:fld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700C9-A27B-43FD-9542-9CDF846E4656}" type="slidenum">
              <a:rPr lang="ro-RO"/>
              <a:pPr/>
              <a:t>‹#›</a:t>
            </a:fld>
            <a:endParaRPr lang="ro-R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2771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32772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2773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o-RO"/>
              </a:p>
            </p:txBody>
          </p:sp>
        </p:grpSp>
        <p:grpSp>
          <p:nvGrpSpPr>
            <p:cNvPr id="3277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32775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o-RO"/>
              </a:p>
            </p:txBody>
          </p:sp>
          <p:sp>
            <p:nvSpPr>
              <p:cNvPr id="32776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o-RO"/>
              </a:p>
            </p:txBody>
          </p:sp>
        </p:grpSp>
      </p:grpSp>
      <p:sp>
        <p:nvSpPr>
          <p:cNvPr id="32777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Se face clic pentru editare stil titlu Coordonator</a:t>
            </a:r>
          </a:p>
        </p:txBody>
      </p:sp>
      <p:sp>
        <p:nvSpPr>
          <p:cNvPr id="32778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o-RO" smtClean="0"/>
              <a:t>Se face clic pentru editarea stilurilor textului Coordonatorului</a:t>
            </a:r>
          </a:p>
          <a:p>
            <a:pPr lvl="1"/>
            <a:r>
              <a:rPr lang="ro-RO" smtClean="0"/>
              <a:t>Nivelul secund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</a:p>
        </p:txBody>
      </p:sp>
      <p:sp>
        <p:nvSpPr>
          <p:cNvPr id="327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06832B1-8F5E-4BC7-B218-ED1DD7B3975E}" type="datetimeFigureOut">
              <a:rPr lang="en-US"/>
              <a:pPr/>
              <a:t>6/19/2014</a:t>
            </a:fld>
            <a:endParaRPr lang="ro-RO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o-RO"/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46E2CE24-61AC-4473-BCCF-E10EAD72670D}" type="slidenum">
              <a:rPr lang="ro-RO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afis proiect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76200"/>
            <a:ext cx="5410200" cy="6705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762000" y="914400"/>
            <a:ext cx="7924800" cy="1066800"/>
          </a:xfrm>
        </p:spPr>
        <p:txBody>
          <a:bodyPr anchor="ctr"/>
          <a:lstStyle/>
          <a:p>
            <a:pPr algn="ctr"/>
            <a:r>
              <a:rPr lang="en-US" sz="3200"/>
              <a:t>ECHIPA ROM</a:t>
            </a:r>
            <a:r>
              <a:rPr lang="ro-RO" sz="3200"/>
              <a:t>Â</a:t>
            </a:r>
            <a:r>
              <a:rPr lang="en-US" sz="3200"/>
              <a:t>N</a:t>
            </a:r>
            <a:r>
              <a:rPr lang="ro-RO" sz="3200"/>
              <a:t>Ă</a:t>
            </a:r>
            <a:r>
              <a:rPr lang="en-US" sz="3200"/>
              <a:t> LA PRAGA</a:t>
            </a:r>
            <a:r>
              <a:rPr lang="ro-RO" sz="3200"/>
              <a:t/>
            </a:r>
            <a:br>
              <a:rPr lang="ro-RO" sz="3200"/>
            </a:br>
            <a:endParaRPr lang="en-GB" sz="3200"/>
          </a:p>
        </p:txBody>
      </p:sp>
      <p:pic>
        <p:nvPicPr>
          <p:cNvPr id="20482" name="Picture 2" descr="F:\praga\P101074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3725" y="2362200"/>
            <a:ext cx="5641975" cy="372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 idx="4294967295"/>
          </p:nvPr>
        </p:nvSpPr>
        <p:spPr>
          <a:xfrm>
            <a:off x="990600" y="762000"/>
            <a:ext cx="7924800" cy="1143000"/>
          </a:xfrm>
        </p:spPr>
        <p:txBody>
          <a:bodyPr anchor="ctr"/>
          <a:lstStyle/>
          <a:p>
            <a:pPr algn="ctr"/>
            <a:r>
              <a:rPr lang="ro-RO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A TREIA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o-RO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Î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NT</a:t>
            </a:r>
            <a:r>
              <a:rPr lang="ro-RO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Â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LNIRE A PARTENERILOR:</a:t>
            </a: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o-RO" sz="32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o-RO" sz="32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PASVALYS – LITUANIA</a:t>
            </a:r>
            <a:r>
              <a:rPr lang="ro-RO" sz="320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ro-RO" sz="32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o-RO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IUNIE 2013</a:t>
            </a:r>
            <a:endParaRPr lang="en-GB" sz="32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530" name="Picture 2" descr="D:\dana\dana lituania\DSC02376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3725" y="2362200"/>
            <a:ext cx="5641975" cy="372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 idx="4294967295"/>
          </p:nvPr>
        </p:nvSpPr>
        <p:spPr>
          <a:xfrm>
            <a:off x="1066800" y="990600"/>
            <a:ext cx="7391400" cy="731838"/>
          </a:xfrm>
        </p:spPr>
        <p:txBody>
          <a:bodyPr anchor="ctr"/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ECHIPA ROM</a:t>
            </a:r>
            <a:r>
              <a:rPr lang="ro-RO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Â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r>
              <a:rPr lang="ro-RO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Ă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o-RO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Î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N VIZIT</a:t>
            </a:r>
            <a:r>
              <a:rPr lang="ro-RO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Ă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LA LICEUL DIN PASVALYS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3556" name="Picture 4" descr="DSC024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05050"/>
            <a:ext cx="6019800" cy="4514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/>
          <p:cNvSpPr>
            <a:spLocks noGrp="1" noChangeArrowheads="1"/>
          </p:cNvSpPr>
          <p:nvPr>
            <p:ph type="title"/>
          </p:nvPr>
        </p:nvSpPr>
        <p:spPr>
          <a:xfrm>
            <a:off x="3276600" y="533400"/>
            <a:ext cx="6172200" cy="457200"/>
          </a:xfrm>
        </p:spPr>
        <p:txBody>
          <a:bodyPr/>
          <a:lstStyle/>
          <a:p>
            <a:pPr algn="ctr"/>
            <a:r>
              <a:rPr lang="ro-RO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PATRA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o-RO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Î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NT</a:t>
            </a:r>
            <a:r>
              <a:rPr lang="ro-RO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Â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LNIRE A PARTENERILOR:</a:t>
            </a:r>
            <a:endParaRPr lang="ro-RO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219200"/>
            <a:ext cx="7693025" cy="685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o-RO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ROMÂNIA 9 – 13 OCTOMBRIE 2013</a:t>
            </a:r>
          </a:p>
        </p:txBody>
      </p:sp>
      <p:pic>
        <p:nvPicPr>
          <p:cNvPr id="1026" name="Picture 2" descr="E:\dana\proiect european\foto grundting slatina\IOR_54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1590" r="-11590"/>
          <a:stretch>
            <a:fillRect/>
          </a:stretch>
        </p:blipFill>
        <p:spPr bwMode="auto">
          <a:xfrm>
            <a:off x="3162688" y="2438400"/>
            <a:ext cx="6295265" cy="420159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" name="Picture 2" descr="F:\pt site\romania\1069316_10201678852747061_1163672480_n.jpg"/>
          <p:cNvPicPr>
            <a:picLocks noChangeAspect="1" noChangeArrowheads="1"/>
          </p:cNvPicPr>
          <p:nvPr/>
        </p:nvPicPr>
        <p:blipFill>
          <a:blip r:embed="rId3" cstate="print"/>
          <a:srcRect l="20455" t="27273"/>
          <a:stretch>
            <a:fillRect/>
          </a:stretch>
        </p:blipFill>
        <p:spPr bwMode="auto">
          <a:xfrm>
            <a:off x="228600" y="1752600"/>
            <a:ext cx="2889250" cy="1981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ana\proiect european\foto grundting slatina\IOR_54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6" y="76200"/>
            <a:ext cx="4740275" cy="31637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E:\dana\proiect european\foto grundting slatina\IOR_5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349362" cy="29028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E:\dana\proiect european\foto grundting slatina\IOR_545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8" y="3239962"/>
            <a:ext cx="4742085" cy="3164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="" xmlns:p14="http://schemas.microsoft.com/office/powerpoint/2010/main" val="15783399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/>
          <p:cNvSpPr txBox="1"/>
          <p:nvPr/>
        </p:nvSpPr>
        <p:spPr>
          <a:xfrm>
            <a:off x="1981200" y="457200"/>
            <a:ext cx="64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CINCEA </a:t>
            </a:r>
            <a:r>
              <a:rPr lang="ro-RO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Î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NT</a:t>
            </a:r>
            <a:r>
              <a:rPr lang="ro-RO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Â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LNIRE A PARTENERILOR:</a:t>
            </a:r>
            <a:endParaRPr lang="ro-RO" sz="2400" b="1" dirty="0"/>
          </a:p>
        </p:txBody>
      </p:sp>
      <p:sp>
        <p:nvSpPr>
          <p:cNvPr id="5" name="CasetăText 4"/>
          <p:cNvSpPr txBox="1"/>
          <p:nvPr/>
        </p:nvSpPr>
        <p:spPr>
          <a:xfrm>
            <a:off x="1987608" y="1066799"/>
            <a:ext cx="6622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LODZ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POLONIA  </a:t>
            </a:r>
            <a:r>
              <a:rPr lang="ro-R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16</a:t>
            </a:r>
            <a:r>
              <a:rPr lang="ro-R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o-RO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r>
              <a:rPr lang="ro-R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r>
              <a:rPr lang="ro-R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DECEMBRIE</a:t>
            </a:r>
            <a:r>
              <a:rPr lang="ro-RO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o-RO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2013</a:t>
            </a:r>
          </a:p>
          <a:p>
            <a:endParaRPr lang="ro-RO" dirty="0"/>
          </a:p>
        </p:txBody>
      </p:sp>
      <p:pic>
        <p:nvPicPr>
          <p:cNvPr id="1026" name="Picture 2" descr="F:\poze polonia\alexandra 009.jpg"/>
          <p:cNvPicPr>
            <a:picLocks noChangeAspect="1" noChangeArrowheads="1"/>
          </p:cNvPicPr>
          <p:nvPr/>
        </p:nvPicPr>
        <p:blipFill>
          <a:blip r:embed="rId2" cstate="print"/>
          <a:srcRect l="10416" t="16666"/>
          <a:stretch>
            <a:fillRect/>
          </a:stretch>
        </p:blipFill>
        <p:spPr bwMode="auto">
          <a:xfrm>
            <a:off x="5168900" y="3886200"/>
            <a:ext cx="38227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F:\poze polonia\alexandra 013.jpg"/>
          <p:cNvPicPr>
            <a:picLocks noChangeAspect="1" noChangeArrowheads="1"/>
          </p:cNvPicPr>
          <p:nvPr/>
        </p:nvPicPr>
        <p:blipFill>
          <a:blip r:embed="rId3" cstate="print"/>
          <a:srcRect l="9052" t="8621" r="18534" b="18965"/>
          <a:stretch>
            <a:fillRect/>
          </a:stretch>
        </p:blipFill>
        <p:spPr bwMode="auto">
          <a:xfrm>
            <a:off x="838200" y="2438400"/>
            <a:ext cx="4267200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926327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o-RO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</a:t>
            </a:r>
            <a:r>
              <a:rPr lang="ro-RO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Ş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ASEA </a:t>
            </a:r>
            <a:r>
              <a:rPr lang="ro-RO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Î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NT</a:t>
            </a:r>
            <a:r>
              <a:rPr lang="ro-RO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Â</a:t>
            </a:r>
            <a:r>
              <a:rPr lang="en-US" sz="2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LNIRE A PARTENERILOR:</a:t>
            </a:r>
            <a:r>
              <a:rPr lang="ro-RO" sz="2400" dirty="0"/>
              <a:t/>
            </a:r>
            <a:br>
              <a:rPr lang="ro-RO" sz="2400" dirty="0"/>
            </a:br>
            <a:endParaRPr lang="ro-RO" sz="24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838201" y="2362201"/>
            <a:ext cx="4800600" cy="685800"/>
          </a:xfrm>
        </p:spPr>
        <p:txBody>
          <a:bodyPr/>
          <a:lstStyle/>
          <a:p>
            <a:pPr marL="0" indent="0">
              <a:buNone/>
            </a:pPr>
            <a:r>
              <a:rPr lang="ro-R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TURCIA 11-14 iunie 2014</a:t>
            </a:r>
            <a:endParaRPr lang="ro-R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F:\pt site\turcia\10482261_10203425445530789_8496532538948091280_o.jpg"/>
          <p:cNvPicPr>
            <a:picLocks noChangeAspect="1" noChangeArrowheads="1"/>
          </p:cNvPicPr>
          <p:nvPr/>
        </p:nvPicPr>
        <p:blipFill>
          <a:blip r:embed="rId2" cstate="print"/>
          <a:srcRect l="14109" t="-5825" r="2647"/>
          <a:stretch>
            <a:fillRect/>
          </a:stretch>
        </p:blipFill>
        <p:spPr bwMode="auto">
          <a:xfrm>
            <a:off x="914400" y="2743200"/>
            <a:ext cx="4495800" cy="3784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F:\pt site\turcia\10458946_10203425441290683_1588152029595149652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362200"/>
            <a:ext cx="3238500" cy="2144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F:\pt site\turcia\DSC028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572000"/>
            <a:ext cx="2743200" cy="2057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42385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AutoShape 2"/>
          <p:cNvSpPr>
            <a:spLocks noGrp="1" noChangeArrowheads="1"/>
          </p:cNvSpPr>
          <p:nvPr>
            <p:ph type="title"/>
          </p:nvPr>
        </p:nvSpPr>
        <p:spPr>
          <a:xfrm>
            <a:off x="609600" y="3200400"/>
            <a:ext cx="8305800" cy="1143000"/>
          </a:xfrm>
        </p:spPr>
        <p:txBody>
          <a:bodyPr/>
          <a:lstStyle/>
          <a:p>
            <a:r>
              <a:rPr lang="ro-RO" sz="3200">
                <a:effectLst>
                  <a:outerShdw blurRad="38100" dist="38100" dir="2700000" algn="tl">
                    <a:srgbClr val="C0C0C0"/>
                  </a:outerShdw>
                </a:effectLst>
              </a:rPr>
              <a:t>MULŢUMIM PENTRU TIMPUL ACORDAT!</a:t>
            </a:r>
            <a:r>
              <a:rPr lang="ro-RO" sz="3200"/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 idx="4294967295"/>
          </p:nvPr>
        </p:nvSpPr>
        <p:spPr>
          <a:xfrm>
            <a:off x="2819400" y="2057400"/>
            <a:ext cx="4800600" cy="914400"/>
          </a:xfrm>
        </p:spPr>
        <p:txBody>
          <a:bodyPr anchor="ctr"/>
          <a:lstStyle/>
          <a:p>
            <a:r>
              <a:rPr lang="ro-RO" sz="2800">
                <a:latin typeface="Times New Roman" pitchFamily="18" charset="0"/>
              </a:rPr>
              <a:t>ŢĂ</a:t>
            </a:r>
            <a:r>
              <a:rPr lang="en-US" sz="2800">
                <a:latin typeface="Times New Roman" pitchFamily="18" charset="0"/>
              </a:rPr>
              <a:t>RI PARTENERE</a:t>
            </a:r>
            <a:endParaRPr lang="en-GB">
              <a:latin typeface="Times New Roman" pitchFamily="18" charset="0"/>
            </a:endParaRPr>
          </a:p>
        </p:txBody>
      </p:sp>
      <p:sp>
        <p:nvSpPr>
          <p:cNvPr id="14338" name="Content Placeholder 2"/>
          <p:cNvSpPr>
            <a:spLocks noGrp="1"/>
          </p:cNvSpPr>
          <p:nvPr>
            <p:ph idx="4294967295"/>
          </p:nvPr>
        </p:nvSpPr>
        <p:spPr>
          <a:xfrm>
            <a:off x="1295400" y="2743200"/>
            <a:ext cx="7315200" cy="3581400"/>
          </a:xfrm>
        </p:spPr>
        <p:txBody>
          <a:bodyPr/>
          <a:lstStyle/>
          <a:p>
            <a:r>
              <a:rPr lang="en-US"/>
              <a:t>CEHIA</a:t>
            </a:r>
          </a:p>
          <a:p>
            <a:r>
              <a:rPr lang="en-US"/>
              <a:t>TURCIA</a:t>
            </a:r>
          </a:p>
          <a:p>
            <a:r>
              <a:rPr lang="en-US"/>
              <a:t>ROM</a:t>
            </a:r>
            <a:r>
              <a:rPr lang="ro-RO"/>
              <a:t>Â</a:t>
            </a:r>
            <a:r>
              <a:rPr lang="en-US"/>
              <a:t>NIA</a:t>
            </a:r>
          </a:p>
          <a:p>
            <a:r>
              <a:rPr lang="en-US"/>
              <a:t>LITUANIA- COORDONATOR PROIECT</a:t>
            </a:r>
          </a:p>
          <a:p>
            <a:r>
              <a:rPr lang="en-US"/>
              <a:t>POLONIA</a:t>
            </a:r>
          </a:p>
          <a:p>
            <a:r>
              <a:rPr lang="en-US"/>
              <a:t>LETONIA</a:t>
            </a:r>
            <a:endParaRPr lang="en-GB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762000" y="7620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CREAREA DE SERVICII EDUCA</a:t>
            </a:r>
            <a:r>
              <a:rPr lang="ro-RO" sz="3200" b="1">
                <a:effectLst>
                  <a:outerShdw blurRad="38100" dist="38100" dir="2700000" algn="tl">
                    <a:srgbClr val="C0C0C0"/>
                  </a:outerShdw>
                </a:effectLst>
              </a:rPr>
              <a:t>ŢIONALE PENTRU PĂRINŢI MIGRATORI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 idx="4294967295"/>
          </p:nvPr>
        </p:nvSpPr>
        <p:spPr>
          <a:xfrm>
            <a:off x="2438400" y="685800"/>
            <a:ext cx="4343400" cy="1143000"/>
          </a:xfrm>
        </p:spPr>
        <p:txBody>
          <a:bodyPr anchor="ctr"/>
          <a:lstStyle/>
          <a:p>
            <a:r>
              <a:rPr lang="en-US"/>
              <a:t>ECHIPA ROM</a:t>
            </a:r>
            <a:r>
              <a:rPr lang="ro-RO"/>
              <a:t>Â</a:t>
            </a:r>
            <a:r>
              <a:rPr lang="en-US"/>
              <a:t>N</a:t>
            </a:r>
            <a:r>
              <a:rPr lang="ro-RO"/>
              <a:t>Ă</a:t>
            </a:r>
            <a:endParaRPr lang="en-GB"/>
          </a:p>
        </p:txBody>
      </p:sp>
      <p:sp>
        <p:nvSpPr>
          <p:cNvPr id="15362" name="Content Placeholder 2"/>
          <p:cNvSpPr>
            <a:spLocks noGrp="1"/>
          </p:cNvSpPr>
          <p:nvPr>
            <p:ph idx="4294967295"/>
          </p:nvPr>
        </p:nvSpPr>
        <p:spPr>
          <a:xfrm>
            <a:off x="1066800" y="2362200"/>
            <a:ext cx="7194550" cy="4381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COORDONATOR: OSIAC-NEDELEA CARMEN-MARIA</a:t>
            </a:r>
            <a:endParaRPr lang="ro-RO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990600" y="2895600"/>
            <a:ext cx="78486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MEMBRII PROIECTULUI: DIMA ANI</a:t>
            </a:r>
            <a:r>
              <a:rPr lang="ro-RO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Ş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OARA L</a:t>
            </a:r>
            <a:r>
              <a:rPr lang="ro-RO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Ă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CR</a:t>
            </a:r>
            <a:r>
              <a:rPr lang="ro-RO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Ă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MEOARA</a:t>
            </a:r>
          </a:p>
          <a:p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       </a:t>
            </a:r>
            <a:endParaRPr lang="ro-RO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ro-RO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         Ţ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IRCOMNICU DANIELA</a:t>
            </a:r>
            <a:endParaRPr lang="ro-RO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      </a:t>
            </a:r>
            <a:r>
              <a:rPr lang="ro-RO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DINU-MARCU DANIELA</a:t>
            </a:r>
            <a:endParaRPr lang="ro-RO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      </a:t>
            </a:r>
            <a:r>
              <a:rPr lang="ro-RO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NEDELEA TEODOR</a:t>
            </a:r>
            <a:endParaRPr lang="ro-RO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endParaRPr lang="en-US" sz="20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                                       </a:t>
            </a:r>
            <a:r>
              <a:rPr lang="ro-RO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  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RACHINA VERA GEORGETA</a:t>
            </a:r>
          </a:p>
          <a:p>
            <a:endParaRPr lang="en-US" sz="200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ro-RO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 idx="4294967295"/>
          </p:nvPr>
        </p:nvSpPr>
        <p:spPr>
          <a:xfrm>
            <a:off x="1495425" y="762000"/>
            <a:ext cx="5797550" cy="1143000"/>
          </a:xfrm>
        </p:spPr>
        <p:txBody>
          <a:bodyPr anchor="ctr"/>
          <a:lstStyle/>
          <a:p>
            <a:r>
              <a:rPr lang="en-US"/>
              <a:t>SCOPUL PROIECTULUI</a:t>
            </a:r>
            <a:endParaRPr lang="en-GB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838200" y="3276600"/>
            <a:ext cx="7924800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o-RO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SĂ AJUTE LA REZOLVAREA PROBLEMELOR DE </a:t>
            </a:r>
          </a:p>
          <a:p>
            <a:pPr algn="ctr">
              <a:spcBef>
                <a:spcPct val="50000"/>
              </a:spcBef>
            </a:pPr>
            <a:r>
              <a:rPr lang="ro-RO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COMUNICARE IVITE ÎNTRE MEMBRII FAMILIILOR AI </a:t>
            </a:r>
          </a:p>
          <a:p>
            <a:pPr algn="ctr">
              <a:spcBef>
                <a:spcPct val="50000"/>
              </a:spcBef>
            </a:pPr>
            <a:r>
              <a:rPr lang="ro-RO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CĂROR PĂRINŢI MIGREAZĂ ÎN CĂUTAREA UNUI LOC DE </a:t>
            </a:r>
          </a:p>
          <a:p>
            <a:pPr algn="ctr">
              <a:spcBef>
                <a:spcPct val="50000"/>
              </a:spcBef>
            </a:pPr>
            <a:r>
              <a:rPr lang="ro-RO" sz="2000" b="1"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MUNCĂ ÎN ALTE ŢĂRI DIN U.E. SAU ÎN ALTE ZONE DIN ŢARĂ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3400" y="685800"/>
            <a:ext cx="8610600" cy="1143000"/>
          </a:xfrm>
        </p:spPr>
        <p:txBody>
          <a:bodyPr anchor="ctr"/>
          <a:lstStyle/>
          <a:p>
            <a:r>
              <a:rPr lang="en-US" sz="3200"/>
              <a:t>DE CE ERA NEVOIE DE ACEST PROIECT?</a:t>
            </a:r>
            <a:endParaRPr lang="en-GB" sz="3200"/>
          </a:p>
        </p:txBody>
      </p:sp>
      <p:sp>
        <p:nvSpPr>
          <p:cNvPr id="17410" name="Content Placeholder 2"/>
          <p:cNvSpPr>
            <a:spLocks noGrp="1"/>
          </p:cNvSpPr>
          <p:nvPr>
            <p:ph idx="4294967295"/>
          </p:nvPr>
        </p:nvSpPr>
        <p:spPr>
          <a:xfrm>
            <a:off x="838200" y="2362200"/>
            <a:ext cx="8153400" cy="42672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1700"/>
              <a:t>IDEEA ACESTUI PROIECT S-A N</a:t>
            </a:r>
            <a:r>
              <a:rPr lang="ro-RO" sz="1700"/>
              <a:t>Ă</a:t>
            </a:r>
            <a:r>
              <a:rPr lang="en-US" sz="1700"/>
              <a:t>SCUT DIN DORIN</a:t>
            </a:r>
            <a:r>
              <a:rPr lang="ro-RO" sz="1700"/>
              <a:t>Ţ</a:t>
            </a:r>
            <a:r>
              <a:rPr lang="en-US" sz="1700"/>
              <a:t>A PROFESORILOR, A PSIHOLOGILOR DE A-I AJUTA PE ACEI COPII AI C</a:t>
            </a:r>
            <a:r>
              <a:rPr lang="ro-RO" sz="1700"/>
              <a:t>Ă</a:t>
            </a:r>
            <a:r>
              <a:rPr lang="en-US" sz="1700"/>
              <a:t>ROR P</a:t>
            </a:r>
            <a:r>
              <a:rPr lang="ro-RO" sz="1700"/>
              <a:t>Ă</a:t>
            </a:r>
            <a:r>
              <a:rPr lang="en-US" sz="1700"/>
              <a:t>RIN</a:t>
            </a:r>
            <a:r>
              <a:rPr lang="ro-RO" sz="1700"/>
              <a:t>Ţ</a:t>
            </a:r>
            <a:r>
              <a:rPr lang="en-US" sz="1700"/>
              <a:t>I PLEAC</a:t>
            </a:r>
            <a:r>
              <a:rPr lang="ro-RO" sz="1700"/>
              <a:t>Ă</a:t>
            </a:r>
            <a:r>
              <a:rPr lang="en-US" sz="1700"/>
              <a:t> DIN </a:t>
            </a:r>
            <a:r>
              <a:rPr lang="ro-RO" sz="1700"/>
              <a:t>Ţ</a:t>
            </a:r>
            <a:r>
              <a:rPr lang="en-US" sz="1700"/>
              <a:t>AR</a:t>
            </a:r>
            <a:r>
              <a:rPr lang="ro-RO" sz="1700"/>
              <a:t>Ă </a:t>
            </a:r>
            <a:r>
              <a:rPr lang="en-US" sz="1700"/>
              <a:t>/ DIN LOCALITATE  </a:t>
            </a:r>
            <a:r>
              <a:rPr lang="ro-RO" sz="1700"/>
              <a:t>Î</a:t>
            </a:r>
            <a:r>
              <a:rPr lang="en-US" sz="1700"/>
              <a:t>N C</a:t>
            </a:r>
            <a:r>
              <a:rPr lang="ro-RO" sz="1700"/>
              <a:t>Ă</a:t>
            </a:r>
            <a:r>
              <a:rPr lang="en-US" sz="1700"/>
              <a:t>UTAREA UNUI LOC DE MUNC</a:t>
            </a:r>
            <a:r>
              <a:rPr lang="ro-RO" sz="1700"/>
              <a:t>Ă</a:t>
            </a:r>
            <a:r>
              <a:rPr lang="en-US" sz="1700"/>
              <a:t>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1700"/>
          </a:p>
          <a:p>
            <a:pPr algn="just">
              <a:lnSpc>
                <a:spcPct val="80000"/>
              </a:lnSpc>
            </a:pPr>
            <a:r>
              <a:rPr lang="en-US" sz="1700"/>
              <a:t>PROBLEMA COPIILOR  ,,ABANDONA</a:t>
            </a:r>
            <a:r>
              <a:rPr lang="ro-RO" sz="1700"/>
              <a:t>Ţ</a:t>
            </a:r>
            <a:r>
              <a:rPr lang="en-US" sz="1700"/>
              <a:t>I” DE C</a:t>
            </a:r>
            <a:r>
              <a:rPr lang="ro-RO" sz="1700"/>
              <a:t>Ă</a:t>
            </a:r>
            <a:r>
              <a:rPr lang="en-US" sz="1700"/>
              <a:t>TRE UNUL SAU DE AMBII P</a:t>
            </a:r>
            <a:r>
              <a:rPr lang="ro-RO" sz="1700"/>
              <a:t>Ă</a:t>
            </a:r>
            <a:r>
              <a:rPr lang="en-US" sz="1700"/>
              <a:t>RIN</a:t>
            </a:r>
            <a:r>
              <a:rPr lang="ro-RO" sz="1700"/>
              <a:t>Ţ</a:t>
            </a:r>
            <a:r>
              <a:rPr lang="en-US" sz="1700"/>
              <a:t>I AFECTEAZ</a:t>
            </a:r>
            <a:r>
              <a:rPr lang="ro-RO" sz="1700"/>
              <a:t>Ă</a:t>
            </a:r>
            <a:r>
              <a:rPr lang="en-US" sz="1700"/>
              <a:t> FOARTE MULTE </a:t>
            </a:r>
            <a:r>
              <a:rPr lang="ro-RO" sz="1700"/>
              <a:t>ŢĂ</a:t>
            </a:r>
            <a:r>
              <a:rPr lang="en-US" sz="1700"/>
              <a:t>RI EUROPENE. TOATE </a:t>
            </a:r>
            <a:r>
              <a:rPr lang="ro-RO" sz="1700"/>
              <a:t>ŢĂ</a:t>
            </a:r>
            <a:r>
              <a:rPr lang="en-US" sz="1700"/>
              <a:t>RILE PARTICIPANTE LA PROIECT SE CONFRUNT</a:t>
            </a:r>
            <a:r>
              <a:rPr lang="ro-RO" sz="1700"/>
              <a:t>Ă</a:t>
            </a:r>
            <a:r>
              <a:rPr lang="en-US" sz="1700"/>
              <a:t> CU ACEST FENOMEN </a:t>
            </a:r>
            <a:r>
              <a:rPr lang="ro-RO" sz="1700"/>
              <a:t>Î</a:t>
            </a:r>
            <a:r>
              <a:rPr lang="en-US" sz="1700"/>
              <a:t>NGRIJOR</a:t>
            </a:r>
            <a:r>
              <a:rPr lang="ro-RO" sz="1700"/>
              <a:t>Ă</a:t>
            </a:r>
            <a:r>
              <a:rPr lang="en-US" sz="1700"/>
              <a:t>TOR.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1700"/>
          </a:p>
          <a:p>
            <a:pPr algn="just">
              <a:lnSpc>
                <a:spcPct val="80000"/>
              </a:lnSpc>
            </a:pPr>
            <a:r>
              <a:rPr lang="en-US" sz="1700"/>
              <a:t>MAJORITATEA P</a:t>
            </a:r>
            <a:r>
              <a:rPr lang="ro-RO" sz="1700"/>
              <a:t>Ă</a:t>
            </a:r>
            <a:r>
              <a:rPr lang="en-US" sz="1700"/>
              <a:t>RIN</a:t>
            </a:r>
            <a:r>
              <a:rPr lang="ro-RO" sz="1700"/>
              <a:t>Ţ</a:t>
            </a:r>
            <a:r>
              <a:rPr lang="en-US" sz="1700"/>
              <a:t>ILOR MIGRATORI AU RECUNOSCUT C</a:t>
            </a:r>
            <a:r>
              <a:rPr lang="ro-RO" sz="1700"/>
              <a:t>Ă</a:t>
            </a:r>
            <a:r>
              <a:rPr lang="en-US" sz="1700"/>
              <a:t> SE CONFRUNT</a:t>
            </a:r>
            <a:r>
              <a:rPr lang="ro-RO" sz="1700"/>
              <a:t>Ă</a:t>
            </a:r>
            <a:r>
              <a:rPr lang="en-US" sz="1700"/>
              <a:t> CU PROBLEME DE COMUNICARE CU PROPRII COPII CAUZATE DE DESP</a:t>
            </a:r>
            <a:r>
              <a:rPr lang="ro-RO" sz="1700"/>
              <a:t>Ă</a:t>
            </a:r>
            <a:r>
              <a:rPr lang="en-US" sz="1700"/>
              <a:t>R</a:t>
            </a:r>
            <a:r>
              <a:rPr lang="ro-RO" sz="1700"/>
              <a:t>Ţ</a:t>
            </a:r>
            <a:r>
              <a:rPr lang="en-US" sz="1700"/>
              <a:t>IRILE PE TERMEN LUNG.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1700"/>
          </a:p>
          <a:p>
            <a:pPr algn="just">
              <a:lnSpc>
                <a:spcPct val="80000"/>
              </a:lnSpc>
            </a:pPr>
            <a:r>
              <a:rPr lang="en-US" sz="1700"/>
              <a:t>NU </a:t>
            </a:r>
            <a:r>
              <a:rPr lang="ro-RO" sz="1700"/>
              <a:t>Î</a:t>
            </a:r>
            <a:r>
              <a:rPr lang="en-US" sz="1700"/>
              <a:t>N ULTIMUL R</a:t>
            </a:r>
            <a:r>
              <a:rPr lang="ro-RO" sz="1700"/>
              <a:t>Â</a:t>
            </a:r>
            <a:r>
              <a:rPr lang="en-US" sz="1700"/>
              <a:t>ND, SPER</a:t>
            </a:r>
            <a:r>
              <a:rPr lang="ro-RO" sz="1700"/>
              <a:t>Ă</a:t>
            </a:r>
            <a:r>
              <a:rPr lang="en-US" sz="1700"/>
              <a:t>M S</a:t>
            </a:r>
            <a:r>
              <a:rPr lang="ro-RO" sz="1700"/>
              <a:t>Ă</a:t>
            </a:r>
            <a:r>
              <a:rPr lang="en-US" sz="1700"/>
              <a:t> VENIM </a:t>
            </a:r>
            <a:r>
              <a:rPr lang="ro-RO" sz="1700"/>
              <a:t>Î</a:t>
            </a:r>
            <a:r>
              <a:rPr lang="en-US" sz="1700"/>
              <a:t>N AJUTORUL P</a:t>
            </a:r>
            <a:r>
              <a:rPr lang="ro-RO" sz="1700"/>
              <a:t>Ă</a:t>
            </a:r>
            <a:r>
              <a:rPr lang="en-US" sz="1700"/>
              <a:t>RIN</a:t>
            </a:r>
            <a:r>
              <a:rPr lang="ro-RO" sz="1700"/>
              <a:t>Ţ</a:t>
            </a:r>
            <a:r>
              <a:rPr lang="en-US" sz="1700"/>
              <a:t>ILOR MIGRATORI OFERNDU-LE CUNOSTIN</a:t>
            </a:r>
            <a:r>
              <a:rPr lang="ro-RO" sz="1700"/>
              <a:t>Ţ</a:t>
            </a:r>
            <a:r>
              <a:rPr lang="en-US" sz="1700"/>
              <a:t>E NOI MENITE S</a:t>
            </a:r>
            <a:r>
              <a:rPr lang="ro-RO" sz="1700"/>
              <a:t>Ă</a:t>
            </a:r>
            <a:r>
              <a:rPr lang="en-US" sz="1700"/>
              <a:t>-I AJUTE </a:t>
            </a:r>
            <a:r>
              <a:rPr lang="ro-RO" sz="1700"/>
              <a:t>Î</a:t>
            </a:r>
            <a:r>
              <a:rPr lang="en-US" sz="1700"/>
              <a:t>N VEDEREA MEN</a:t>
            </a:r>
            <a:r>
              <a:rPr lang="ro-RO" sz="1700"/>
              <a:t>Ţ</a:t>
            </a:r>
            <a:r>
              <a:rPr lang="en-US" sz="1700"/>
              <a:t>INERII UNOR LEG</a:t>
            </a:r>
            <a:r>
              <a:rPr lang="ro-RO" sz="1700"/>
              <a:t>Ă</a:t>
            </a:r>
            <a:r>
              <a:rPr lang="en-US" sz="1700"/>
              <a:t>TURI MAI APROPIATE CU COPII </a:t>
            </a:r>
            <a:r>
              <a:rPr lang="ro-RO" sz="1700"/>
              <a:t>Ş</a:t>
            </a:r>
            <a:r>
              <a:rPr lang="en-US" sz="1700"/>
              <a:t>I CU CEILAL</a:t>
            </a:r>
            <a:r>
              <a:rPr lang="ro-RO" sz="1700"/>
              <a:t>Ţ</a:t>
            </a:r>
            <a:r>
              <a:rPr lang="en-US" sz="1700"/>
              <a:t>I MEMBRII AI FAMILIEI R</a:t>
            </a:r>
            <a:r>
              <a:rPr lang="ro-RO" sz="1700"/>
              <a:t>Ă</a:t>
            </a:r>
            <a:r>
              <a:rPr lang="en-US" sz="1700"/>
              <a:t>MA</a:t>
            </a:r>
            <a:r>
              <a:rPr lang="ro-RO" sz="1700"/>
              <a:t>Ş</a:t>
            </a:r>
            <a:r>
              <a:rPr lang="en-US" sz="1700"/>
              <a:t>I ACAS</a:t>
            </a:r>
            <a:r>
              <a:rPr lang="ro-RO" sz="1700"/>
              <a:t>Ă</a:t>
            </a:r>
            <a:r>
              <a:rPr lang="en-US" sz="1700"/>
              <a:t>.</a:t>
            </a:r>
            <a:endParaRPr lang="en-GB"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80000"/>
              </a:lnSpc>
            </a:pPr>
            <a:r>
              <a:rPr lang="en-US" sz="1700" dirty="0"/>
              <a:t>S</a:t>
            </a:r>
            <a:r>
              <a:rPr lang="ro-RO" sz="1700" dirty="0"/>
              <a:t> - A</a:t>
            </a:r>
            <a:r>
              <a:rPr lang="en-US" sz="1700" dirty="0"/>
              <a:t> CREA</a:t>
            </a:r>
            <a:r>
              <a:rPr lang="ro-RO" sz="1700" dirty="0"/>
              <a:t>T</a:t>
            </a:r>
            <a:r>
              <a:rPr lang="en-US" sz="1700" dirty="0"/>
              <a:t> UN SITE WEB AL PROIECTULUI</a:t>
            </a:r>
            <a:endParaRPr lang="ro-RO" sz="1700" dirty="0"/>
          </a:p>
          <a:p>
            <a:pPr algn="just">
              <a:lnSpc>
                <a:spcPct val="80000"/>
              </a:lnSpc>
            </a:pPr>
            <a:endParaRPr lang="en-US" sz="1700" dirty="0"/>
          </a:p>
          <a:p>
            <a:pPr algn="just">
              <a:lnSpc>
                <a:spcPct val="80000"/>
              </a:lnSpc>
            </a:pPr>
            <a:r>
              <a:rPr lang="en-US" sz="1700" dirty="0"/>
              <a:t>S</a:t>
            </a:r>
            <a:r>
              <a:rPr lang="ro-RO" sz="1700" dirty="0"/>
              <a:t>-A</a:t>
            </a:r>
            <a:r>
              <a:rPr lang="en-US" sz="1700" dirty="0"/>
              <a:t> REALIZA</a:t>
            </a:r>
            <a:r>
              <a:rPr lang="ro-RO" sz="1700" dirty="0"/>
              <a:t>T</a:t>
            </a:r>
            <a:r>
              <a:rPr lang="en-US" sz="1700" dirty="0"/>
              <a:t> O STATISTIC</a:t>
            </a:r>
            <a:r>
              <a:rPr lang="ro-RO" sz="1700" dirty="0"/>
              <a:t>Ă</a:t>
            </a:r>
            <a:r>
              <a:rPr lang="en-US" sz="1700" dirty="0"/>
              <a:t> LA NIVEL DE ZON</a:t>
            </a:r>
            <a:r>
              <a:rPr lang="ro-RO" sz="1700" dirty="0"/>
              <a:t>Ă </a:t>
            </a:r>
            <a:r>
              <a:rPr lang="en-US" sz="1700" dirty="0"/>
              <a:t>/</a:t>
            </a:r>
            <a:r>
              <a:rPr lang="ro-RO" sz="1700" dirty="0"/>
              <a:t> </a:t>
            </a:r>
            <a:r>
              <a:rPr lang="en-US" sz="1700" dirty="0"/>
              <a:t>REGIUNE</a:t>
            </a:r>
            <a:r>
              <a:rPr lang="ro-RO" sz="1700" dirty="0"/>
              <a:t> </a:t>
            </a:r>
            <a:r>
              <a:rPr lang="en-US" sz="1700" dirty="0"/>
              <a:t>/</a:t>
            </a:r>
            <a:r>
              <a:rPr lang="ro-RO" sz="1700" dirty="0"/>
              <a:t> </a:t>
            </a:r>
            <a:r>
              <a:rPr lang="en-US" sz="1700" dirty="0"/>
              <a:t> UNITATE </a:t>
            </a:r>
            <a:r>
              <a:rPr lang="ro-RO" sz="1700" dirty="0"/>
              <a:t>Ş</a:t>
            </a:r>
            <a:r>
              <a:rPr lang="en-US" sz="1700" dirty="0"/>
              <a:t>COLAR</a:t>
            </a:r>
            <a:r>
              <a:rPr lang="ro-RO" sz="1700" dirty="0"/>
              <a:t>Ă</a:t>
            </a:r>
            <a:r>
              <a:rPr lang="en-US" sz="1700" dirty="0"/>
              <a:t>  </a:t>
            </a:r>
            <a:r>
              <a:rPr lang="ro-RO" sz="1700" dirty="0"/>
              <a:t>Ş</a:t>
            </a:r>
            <a:r>
              <a:rPr lang="en-US" sz="1700" dirty="0"/>
              <a:t>I </a:t>
            </a:r>
            <a:r>
              <a:rPr lang="ro-RO" sz="1700" dirty="0"/>
              <a:t>S-AU</a:t>
            </a:r>
            <a:r>
              <a:rPr lang="en-US" sz="1700" dirty="0"/>
              <a:t> COLECTA</a:t>
            </a:r>
            <a:r>
              <a:rPr lang="ro-RO" sz="1700" dirty="0"/>
              <a:t>T</a:t>
            </a:r>
            <a:r>
              <a:rPr lang="en-US" sz="1700" dirty="0"/>
              <a:t> DATE CU PRIVIRE LA</a:t>
            </a:r>
            <a:r>
              <a:rPr lang="ro-RO" sz="1700" dirty="0"/>
              <a:t> </a:t>
            </a:r>
            <a:r>
              <a:rPr lang="en-US" sz="1700" dirty="0"/>
              <a:t>NUM</a:t>
            </a:r>
            <a:r>
              <a:rPr lang="ro-RO" sz="1700" dirty="0"/>
              <a:t>Ă</a:t>
            </a:r>
            <a:r>
              <a:rPr lang="en-US" sz="1700" dirty="0"/>
              <a:t>RUL FAMILIILOR MIGRATOARE</a:t>
            </a:r>
            <a:endParaRPr lang="ro-RO" sz="1700" dirty="0"/>
          </a:p>
          <a:p>
            <a:pPr algn="just">
              <a:lnSpc>
                <a:spcPct val="80000"/>
              </a:lnSpc>
            </a:pPr>
            <a:endParaRPr lang="ro-RO" sz="1700" dirty="0"/>
          </a:p>
          <a:p>
            <a:pPr algn="just">
              <a:lnSpc>
                <a:spcPct val="80000"/>
              </a:lnSpc>
            </a:pPr>
            <a:r>
              <a:rPr lang="ro-RO" sz="1700" dirty="0"/>
              <a:t>S-AU REALIZAT INTERVIURI CU O PARTE DIN PERSOANELE CARE FAC PARTE DIN GRUPUL ŢINTĂ, S-AU SCRIS 10 POVEŞTI CARE AU FOST TRADUSE ÎN LIMBA ENGLEZĂ</a:t>
            </a:r>
          </a:p>
          <a:p>
            <a:pPr algn="just">
              <a:lnSpc>
                <a:spcPct val="80000"/>
              </a:lnSpc>
            </a:pPr>
            <a:endParaRPr lang="en-US" sz="1700" dirty="0"/>
          </a:p>
          <a:p>
            <a:pPr algn="just">
              <a:lnSpc>
                <a:spcPct val="80000"/>
              </a:lnSpc>
            </a:pPr>
            <a:r>
              <a:rPr lang="en-US" sz="1700" dirty="0" smtClean="0"/>
              <a:t>S</a:t>
            </a:r>
            <a:r>
              <a:rPr lang="ro-RO" sz="1700" dirty="0" smtClean="0"/>
              <a:t>-A</a:t>
            </a:r>
            <a:r>
              <a:rPr lang="en-US" sz="1700" dirty="0" smtClean="0"/>
              <a:t> PUBLICA</a:t>
            </a:r>
            <a:r>
              <a:rPr lang="ro-RO" sz="1700" dirty="0" smtClean="0"/>
              <a:t>T</a:t>
            </a:r>
            <a:r>
              <a:rPr lang="en-US" sz="1700" dirty="0" smtClean="0"/>
              <a:t> </a:t>
            </a:r>
            <a:r>
              <a:rPr lang="en-US" sz="1700" dirty="0"/>
              <a:t>O CARTE </a:t>
            </a:r>
            <a:r>
              <a:rPr lang="ro-RO" sz="1700" dirty="0"/>
              <a:t>Î</a:t>
            </a:r>
            <a:r>
              <a:rPr lang="en-US" sz="1700" dirty="0"/>
              <a:t>N FORMAT ELECTRONIC BAZAT</a:t>
            </a:r>
            <a:r>
              <a:rPr lang="ro-RO" sz="1700" dirty="0"/>
              <a:t>Ă</a:t>
            </a:r>
            <a:r>
              <a:rPr lang="en-US" sz="1700" dirty="0"/>
              <a:t> PE POVE</a:t>
            </a:r>
            <a:r>
              <a:rPr lang="ro-RO" sz="1700" dirty="0"/>
              <a:t>Ş</a:t>
            </a:r>
            <a:r>
              <a:rPr lang="en-US" sz="1700" dirty="0"/>
              <a:t>TILE P</a:t>
            </a:r>
            <a:r>
              <a:rPr lang="ro-RO" sz="1700" dirty="0"/>
              <a:t>Ă</a:t>
            </a:r>
            <a:r>
              <a:rPr lang="en-US" sz="1700" dirty="0"/>
              <a:t>RIN</a:t>
            </a:r>
            <a:r>
              <a:rPr lang="ro-RO" sz="1700" dirty="0"/>
              <a:t>Ţ</a:t>
            </a:r>
            <a:r>
              <a:rPr lang="en-US" sz="1700" dirty="0"/>
              <a:t>ILOR MIGR</a:t>
            </a:r>
            <a:r>
              <a:rPr lang="ro-RO" sz="1700" dirty="0"/>
              <a:t>A</a:t>
            </a:r>
            <a:r>
              <a:rPr lang="en-US" sz="1700" dirty="0"/>
              <a:t>TORI </a:t>
            </a:r>
            <a:endParaRPr lang="en-GB" sz="1700" dirty="0"/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endParaRPr lang="en-US" sz="1700" dirty="0"/>
          </a:p>
          <a:p>
            <a:pPr algn="just">
              <a:lnSpc>
                <a:spcPct val="80000"/>
              </a:lnSpc>
            </a:pPr>
            <a:r>
              <a:rPr lang="en-US" sz="1700" dirty="0" smtClean="0"/>
              <a:t>S</a:t>
            </a:r>
            <a:r>
              <a:rPr lang="ro-RO" sz="1700" dirty="0" smtClean="0"/>
              <a:t>-A</a:t>
            </a:r>
            <a:r>
              <a:rPr lang="en-US" sz="1700" dirty="0" smtClean="0"/>
              <a:t> ORGANIZA</a:t>
            </a:r>
            <a:r>
              <a:rPr lang="ro-RO" sz="1700" dirty="0" smtClean="0"/>
              <a:t>T</a:t>
            </a:r>
            <a:r>
              <a:rPr lang="en-US" sz="1700" dirty="0" smtClean="0"/>
              <a:t> </a:t>
            </a:r>
            <a:r>
              <a:rPr lang="en-US" sz="1700" dirty="0"/>
              <a:t>UN CURS DE PREGATIRE PILOT PENTRU P</a:t>
            </a:r>
            <a:r>
              <a:rPr lang="ro-RO" sz="1700" dirty="0"/>
              <a:t>Ă</a:t>
            </a:r>
            <a:r>
              <a:rPr lang="en-US" sz="1700" dirty="0"/>
              <a:t>RIN</a:t>
            </a:r>
            <a:r>
              <a:rPr lang="ro-RO" sz="1700" dirty="0"/>
              <a:t>Ţ</a:t>
            </a:r>
            <a:r>
              <a:rPr lang="en-US" sz="1700" dirty="0"/>
              <a:t>II MIGRATORI </a:t>
            </a:r>
            <a:r>
              <a:rPr lang="ro-RO" sz="1700" dirty="0"/>
              <a:t>Ş</a:t>
            </a:r>
            <a:r>
              <a:rPr lang="en-US" sz="1700" dirty="0"/>
              <a:t>I PENTRU PARTENERII </a:t>
            </a:r>
            <a:r>
              <a:rPr lang="ro-RO" sz="1700" dirty="0" smtClean="0"/>
              <a:t> </a:t>
            </a:r>
            <a:r>
              <a:rPr lang="en-US" sz="1700" dirty="0" smtClean="0"/>
              <a:t>ACESTORA</a:t>
            </a:r>
            <a:endParaRPr lang="en-US" sz="1700" dirty="0"/>
          </a:p>
          <a:p>
            <a:endParaRPr lang="ro-RO" dirty="0"/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438400" y="9144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o-RO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PRODUSUL PROIECTULUI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0" y="838200"/>
            <a:ext cx="5029200" cy="1143000"/>
          </a:xfrm>
        </p:spPr>
        <p:txBody>
          <a:bodyPr anchor="ctr"/>
          <a:lstStyle/>
          <a:p>
            <a:pPr algn="ctr"/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PRIMA INTALNIRE A PARTENERILOR:</a:t>
            </a:r>
            <a:b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o-RO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IGA</a:t>
            </a:r>
            <a:b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OCTOMBRIE 2012</a:t>
            </a:r>
            <a:endParaRPr lang="en-GB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4" name="Picture 2" descr="D:\poze letonia - riga\Picture 17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3725" y="2362200"/>
            <a:ext cx="5641975" cy="372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/>
            <a:r>
              <a:rPr lang="en-US" sz="3200"/>
              <a:t>TEAM BUILDING LA MUZEUL DE ARTA DIN RIGA</a:t>
            </a:r>
            <a:endParaRPr lang="en-GB" sz="3200"/>
          </a:p>
        </p:txBody>
      </p:sp>
      <p:pic>
        <p:nvPicPr>
          <p:cNvPr id="19458" name="Picture 2" descr="D:\poze letonia - riga\Picture 251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3725" y="2362200"/>
            <a:ext cx="5641975" cy="372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pPr algn="ctr"/>
            <a:r>
              <a:rPr lang="ro-RO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A DOUA</a:t>
            </a: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o-RO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Î</a:t>
            </a: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NT</a:t>
            </a:r>
            <a:r>
              <a:rPr lang="ro-RO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Â</a:t>
            </a:r>
            <a:r>
              <a:rPr lang="en-US" sz="2000" b="0">
                <a:effectLst>
                  <a:outerShdw blurRad="38100" dist="38100" dir="2700000" algn="tl">
                    <a:srgbClr val="C0C0C0"/>
                  </a:outerShdw>
                </a:effectLst>
              </a:rPr>
              <a:t>LNIRE A PARTENERILOR:</a:t>
            </a:r>
            <a:r>
              <a:rPr lang="en-US" sz="3200"/>
              <a:t> </a:t>
            </a:r>
            <a:r>
              <a:rPr lang="ro-RO" sz="3200"/>
              <a:t/>
            </a:r>
            <a:br>
              <a:rPr lang="ro-RO" sz="3200"/>
            </a:br>
            <a:r>
              <a:rPr 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PRAGA </a:t>
            </a:r>
            <a:r>
              <a:rPr lang="ro-RO" sz="2400"/>
              <a:t/>
            </a:r>
            <a:br>
              <a:rPr lang="ro-RO" sz="2400"/>
            </a:br>
            <a:r>
              <a:rPr lang="ro-RO" sz="2000"/>
              <a:t>DECEMBRIE </a:t>
            </a:r>
            <a:r>
              <a:rPr lang="en-US" sz="2000"/>
              <a:t>2012</a:t>
            </a:r>
            <a:r>
              <a:rPr lang="ro-RO" sz="3200"/>
              <a:t> </a:t>
            </a:r>
            <a:endParaRPr lang="en-GB" sz="3200"/>
          </a:p>
        </p:txBody>
      </p:sp>
      <p:pic>
        <p:nvPicPr>
          <p:cNvPr id="21506" name="Picture 2" descr="F:\praga\P1010744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63725" y="2362200"/>
            <a:ext cx="5641975" cy="3724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apsule">
  <a:themeElements>
    <a:clrScheme name="Capsule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psule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189</TotalTime>
  <Words>500</Words>
  <Application>Microsoft Office PowerPoint</Application>
  <PresentationFormat>On-screen Show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Capsule</vt:lpstr>
      <vt:lpstr>Slide 1</vt:lpstr>
      <vt:lpstr>ŢĂRI PARTENERE</vt:lpstr>
      <vt:lpstr>ECHIPA ROMÂNĂ</vt:lpstr>
      <vt:lpstr>SCOPUL PROIECTULUI</vt:lpstr>
      <vt:lpstr>DE CE ERA NEVOIE DE ACEST PROIECT?</vt:lpstr>
      <vt:lpstr>Slide 6</vt:lpstr>
      <vt:lpstr>PRIMA INTALNIRE A PARTENERILOR: RIGA OCTOMBRIE 2012</vt:lpstr>
      <vt:lpstr>TEAM BUILDING LA MUZEUL DE ARTA DIN RIGA</vt:lpstr>
      <vt:lpstr>A DOUA ÎNTÂLNIRE A PARTENERILOR:  PRAGA  DECEMBRIE 2012 </vt:lpstr>
      <vt:lpstr>ECHIPA ROMÂNĂ LA PRAGA </vt:lpstr>
      <vt:lpstr>A TREIA ÎNTÂLNIRE A PARTENERILOR:  PASVALYS – LITUANIA IUNIE 2013</vt:lpstr>
      <vt:lpstr>ECHIPA ROMÂNĂ ÎN VIZITĂ LA LICEUL DIN PASVALYS</vt:lpstr>
      <vt:lpstr>A PATRA ÎNTÂLNIRE A PARTENERILOR:</vt:lpstr>
      <vt:lpstr>Slide 14</vt:lpstr>
      <vt:lpstr>Slide 15</vt:lpstr>
      <vt:lpstr>   A ŞASEA ÎNTÂLNIRE A PARTENERILOR: </vt:lpstr>
      <vt:lpstr>MULŢUMIM PENTRU TIMPUL ACORDAT!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testoem</cp:lastModifiedBy>
  <cp:revision>59</cp:revision>
  <dcterms:created xsi:type="dcterms:W3CDTF">2006-08-16T00:00:00Z</dcterms:created>
  <dcterms:modified xsi:type="dcterms:W3CDTF">2014-06-19T09:11:43Z</dcterms:modified>
</cp:coreProperties>
</file>